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5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AEDC528-F3B4-4BDC-871D-AC632628CFA3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328BF83-8269-4C13-B8B7-25812E88D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7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DC528-F3B4-4BDC-871D-AC632628CFA3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BF83-8269-4C13-B8B7-25812E88D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6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DC528-F3B4-4BDC-871D-AC632628CFA3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BF83-8269-4C13-B8B7-25812E88D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08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DC528-F3B4-4BDC-871D-AC632628CFA3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BF83-8269-4C13-B8B7-25812E88D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DC528-F3B4-4BDC-871D-AC632628CFA3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BF83-8269-4C13-B8B7-25812E88D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22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DC528-F3B4-4BDC-871D-AC632628CFA3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BF83-8269-4C13-B8B7-25812E88D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68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DC528-F3B4-4BDC-871D-AC632628CFA3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BF83-8269-4C13-B8B7-25812E88D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70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AEDC528-F3B4-4BDC-871D-AC632628CFA3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BF83-8269-4C13-B8B7-25812E88D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32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AEDC528-F3B4-4BDC-871D-AC632628CFA3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BF83-8269-4C13-B8B7-25812E88D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0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DC528-F3B4-4BDC-871D-AC632628CFA3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BF83-8269-4C13-B8B7-25812E88D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8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DC528-F3B4-4BDC-871D-AC632628CFA3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BF83-8269-4C13-B8B7-25812E88D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8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DC528-F3B4-4BDC-871D-AC632628CFA3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BF83-8269-4C13-B8B7-25812E88D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93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DC528-F3B4-4BDC-871D-AC632628CFA3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BF83-8269-4C13-B8B7-25812E88D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08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DC528-F3B4-4BDC-871D-AC632628CFA3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BF83-8269-4C13-B8B7-25812E88D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8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DC528-F3B4-4BDC-871D-AC632628CFA3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BF83-8269-4C13-B8B7-25812E88D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DC528-F3B4-4BDC-871D-AC632628CFA3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BF83-8269-4C13-B8B7-25812E88D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3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DC528-F3B4-4BDC-871D-AC632628CFA3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BF83-8269-4C13-B8B7-25812E88D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5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AEDC528-F3B4-4BDC-871D-AC632628CFA3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328BF83-8269-4C13-B8B7-25812E88D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02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2744" y="1498841"/>
            <a:ext cx="9423264" cy="2677648"/>
          </a:xfrm>
        </p:spPr>
        <p:txBody>
          <a:bodyPr>
            <a:normAutofit/>
          </a:bodyPr>
          <a:lstStyle/>
          <a:p>
            <a:r>
              <a:rPr lang="en-US" sz="6000" b="1" dirty="0" err="1" smtClean="0"/>
              <a:t>Aran</a:t>
            </a:r>
            <a:r>
              <a:rPr lang="en-US" sz="6000" b="1" dirty="0" smtClean="0"/>
              <a:t> Smartphone Repair</a:t>
            </a:r>
            <a:endParaRPr lang="en-US" sz="6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7672" y="4385494"/>
            <a:ext cx="9367710" cy="978986"/>
          </a:xfrm>
        </p:spPr>
        <p:txBody>
          <a:bodyPr/>
          <a:lstStyle/>
          <a:p>
            <a:pPr algn="ctr"/>
            <a:r>
              <a:rPr lang="en-US" b="1" dirty="0" smtClean="0"/>
              <a:t>You BREAK We fix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8209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  <p:sndAc>
          <p:stSnd>
            <p:snd r:embed="rId2" name="whoosh.wav"/>
          </p:stSnd>
        </p:sndAc>
      </p:transition>
    </mc:Choice>
    <mc:Fallback xmlns="">
      <p:transition spd="slow">
        <p:split orient="vert"/>
        <p:sndAc>
          <p:stSnd>
            <p:snd r:embed="rId3" name="whoosh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Dark Mode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1820092"/>
            <a:ext cx="11173097" cy="4493622"/>
          </a:xfrm>
        </p:spPr>
      </p:pic>
    </p:spTree>
    <p:extLst>
      <p:ext uri="{BB962C8B-B14F-4D97-AF65-F5344CB8AC3E}">
        <p14:creationId xmlns:p14="http://schemas.microsoft.com/office/powerpoint/2010/main" val="35143719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Dark </a:t>
            </a:r>
            <a:r>
              <a:rPr lang="en-US" b="1" dirty="0" smtClean="0"/>
              <a:t>Mode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95" y="2800087"/>
            <a:ext cx="8516982" cy="3909725"/>
          </a:xfrm>
        </p:spPr>
      </p:pic>
    </p:spTree>
    <p:extLst>
      <p:ext uri="{BB962C8B-B14F-4D97-AF65-F5344CB8AC3E}">
        <p14:creationId xmlns:p14="http://schemas.microsoft.com/office/powerpoint/2010/main" val="10307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Dark Mode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1" y="2596723"/>
            <a:ext cx="7950925" cy="3614665"/>
          </a:xfrm>
        </p:spPr>
      </p:pic>
    </p:spTree>
    <p:extLst>
      <p:ext uri="{BB962C8B-B14F-4D97-AF65-F5344CB8AC3E}">
        <p14:creationId xmlns:p14="http://schemas.microsoft.com/office/powerpoint/2010/main" val="84022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Dark Mode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999" y="2351314"/>
            <a:ext cx="8238002" cy="3668486"/>
          </a:xfrm>
        </p:spPr>
      </p:pic>
    </p:spTree>
    <p:extLst>
      <p:ext uri="{BB962C8B-B14F-4D97-AF65-F5344CB8AC3E}">
        <p14:creationId xmlns:p14="http://schemas.microsoft.com/office/powerpoint/2010/main" val="373046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Dark Mode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85" y="2603500"/>
            <a:ext cx="7885341" cy="3666354"/>
          </a:xfrm>
        </p:spPr>
      </p:pic>
    </p:spTree>
    <p:extLst>
      <p:ext uri="{BB962C8B-B14F-4D97-AF65-F5344CB8AC3E}">
        <p14:creationId xmlns:p14="http://schemas.microsoft.com/office/powerpoint/2010/main" val="183242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5616" y="2603500"/>
            <a:ext cx="8825659" cy="3416300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 smtClean="0"/>
              <a:t>THE END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60672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1" y="705394"/>
            <a:ext cx="8845213" cy="888152"/>
          </a:xfrm>
        </p:spPr>
        <p:txBody>
          <a:bodyPr>
            <a:normAutofit fontScale="90000"/>
          </a:bodyPr>
          <a:lstStyle/>
          <a:p>
            <a:r>
              <a:rPr lang="en-US" sz="7200" b="1" dirty="0" smtClean="0"/>
              <a:t>Purposes </a:t>
            </a:r>
            <a:endParaRPr lang="en-US" sz="7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056" y="2020389"/>
            <a:ext cx="11251475" cy="4225835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000" dirty="0" smtClean="0">
                <a:solidFill>
                  <a:schemeClr val="bg1"/>
                </a:solidFill>
              </a:rPr>
              <a:t>For Branding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000" dirty="0" smtClean="0">
                <a:solidFill>
                  <a:schemeClr val="bg1"/>
                </a:solidFill>
              </a:rPr>
              <a:t>Time Saving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000" dirty="0" smtClean="0">
                <a:solidFill>
                  <a:schemeClr val="bg1"/>
                </a:solidFill>
              </a:rPr>
              <a:t>Customer Services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000" dirty="0" smtClean="0">
                <a:solidFill>
                  <a:schemeClr val="bg1"/>
                </a:solidFill>
              </a:rPr>
              <a:t>Digital Marketing</a:t>
            </a:r>
            <a:endParaRPr 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37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1" y="782079"/>
            <a:ext cx="8761413" cy="706964"/>
          </a:xfrm>
        </p:spPr>
        <p:txBody>
          <a:bodyPr/>
          <a:lstStyle/>
          <a:p>
            <a:r>
              <a:rPr lang="en-US" sz="4400" b="1" dirty="0" smtClean="0"/>
              <a:t>Services on the Website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971" y="1837509"/>
            <a:ext cx="11234057" cy="4182291"/>
          </a:xfrm>
          <a:solidFill>
            <a:schemeClr val="tx2"/>
          </a:solidFill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4400" dirty="0" smtClean="0">
                <a:solidFill>
                  <a:schemeClr val="bg1"/>
                </a:solidFill>
              </a:rPr>
              <a:t>Login Form</a:t>
            </a:r>
          </a:p>
          <a:p>
            <a:pPr>
              <a:buFont typeface="+mj-lt"/>
              <a:buAutoNum type="arabicPeriod"/>
            </a:pPr>
            <a:r>
              <a:rPr lang="en-US" sz="4400" dirty="0" smtClean="0">
                <a:solidFill>
                  <a:schemeClr val="bg1"/>
                </a:solidFill>
              </a:rPr>
              <a:t>Appointment Form</a:t>
            </a:r>
          </a:p>
          <a:p>
            <a:pPr>
              <a:buFont typeface="+mj-lt"/>
              <a:buAutoNum type="arabicPeriod"/>
            </a:pPr>
            <a:r>
              <a:rPr lang="en-US" sz="4400" dirty="0" smtClean="0">
                <a:solidFill>
                  <a:schemeClr val="bg1"/>
                </a:solidFill>
              </a:rPr>
              <a:t>Contact Us </a:t>
            </a:r>
            <a:r>
              <a:rPr lang="en-US" sz="4400" dirty="0" smtClean="0">
                <a:solidFill>
                  <a:schemeClr val="bg1"/>
                </a:solidFill>
              </a:rPr>
              <a:t>Form</a:t>
            </a:r>
            <a:endParaRPr lang="en-US" sz="4400" dirty="0" smtClean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201276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263" y="1680632"/>
            <a:ext cx="11234057" cy="4339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75955" y="3474720"/>
            <a:ext cx="2708366" cy="1489165"/>
          </a:xfrm>
          <a:prstGeom prst="rect">
            <a:avLst/>
          </a:prstGeom>
          <a:solidFill>
            <a:srgbClr val="FFB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22075" y="3474720"/>
            <a:ext cx="2708366" cy="1489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760426" y="3474720"/>
            <a:ext cx="2708366" cy="14891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8437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937" y="34770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White Hero Section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2603500"/>
            <a:ext cx="10755086" cy="3416300"/>
          </a:xfrm>
        </p:spPr>
      </p:pic>
    </p:spTree>
    <p:extLst>
      <p:ext uri="{BB962C8B-B14F-4D97-AF65-F5344CB8AC3E}">
        <p14:creationId xmlns:p14="http://schemas.microsoft.com/office/powerpoint/2010/main" val="25798562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Services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4" y="1690688"/>
            <a:ext cx="10711942" cy="5003383"/>
          </a:xfrm>
        </p:spPr>
      </p:pic>
    </p:spTree>
    <p:extLst>
      <p:ext uri="{BB962C8B-B14F-4D97-AF65-F5344CB8AC3E}">
        <p14:creationId xmlns:p14="http://schemas.microsoft.com/office/powerpoint/2010/main" val="3813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Customer </a:t>
            </a:r>
            <a:r>
              <a:rPr lang="en-US" b="1" dirty="0" err="1" smtClean="0"/>
              <a:t>Testamonial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1" y="2516777"/>
            <a:ext cx="11245769" cy="2788013"/>
          </a:xfrm>
        </p:spPr>
      </p:pic>
    </p:spTree>
    <p:extLst>
      <p:ext uri="{BB962C8B-B14F-4D97-AF65-F5344CB8AC3E}">
        <p14:creationId xmlns:p14="http://schemas.microsoft.com/office/powerpoint/2010/main" val="83855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Dark Mode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2" y="1690688"/>
            <a:ext cx="11225348" cy="4916610"/>
          </a:xfrm>
        </p:spPr>
      </p:pic>
    </p:spTree>
    <p:extLst>
      <p:ext uri="{BB962C8B-B14F-4D97-AF65-F5344CB8AC3E}">
        <p14:creationId xmlns:p14="http://schemas.microsoft.com/office/powerpoint/2010/main" val="11964774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Dark Mode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5"/>
          <a:stretch/>
        </p:blipFill>
        <p:spPr>
          <a:xfrm>
            <a:off x="461554" y="1872344"/>
            <a:ext cx="11338559" cy="4032068"/>
          </a:xfrm>
        </p:spPr>
      </p:pic>
    </p:spTree>
    <p:extLst>
      <p:ext uri="{BB962C8B-B14F-4D97-AF65-F5344CB8AC3E}">
        <p14:creationId xmlns:p14="http://schemas.microsoft.com/office/powerpoint/2010/main" val="820418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131</TotalTime>
  <Words>51</Words>
  <Application>Microsoft Office PowerPoint</Application>
  <PresentationFormat>Widescreen</PresentationFormat>
  <Paragraphs>24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 Boardroom</vt:lpstr>
      <vt:lpstr>Aran Smartphone Repair</vt:lpstr>
      <vt:lpstr>Purposes </vt:lpstr>
      <vt:lpstr>Services on the Website</vt:lpstr>
      <vt:lpstr>Main Color</vt:lpstr>
      <vt:lpstr>White Hero Section</vt:lpstr>
      <vt:lpstr>Services</vt:lpstr>
      <vt:lpstr>Customer Testamonial</vt:lpstr>
      <vt:lpstr>Dark Mode</vt:lpstr>
      <vt:lpstr>Dark Mode</vt:lpstr>
      <vt:lpstr>Dark Mode</vt:lpstr>
      <vt:lpstr>Dark Mode</vt:lpstr>
      <vt:lpstr>Dark Mode</vt:lpstr>
      <vt:lpstr>Dark Mode</vt:lpstr>
      <vt:lpstr>Dark Mode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Aran Smartphone Repair</dc:title>
  <dc:creator>Bitech</dc:creator>
  <cp:lastModifiedBy>Bitech</cp:lastModifiedBy>
  <cp:revision>10</cp:revision>
  <dcterms:created xsi:type="dcterms:W3CDTF">2024-06-13T06:29:18Z</dcterms:created>
  <dcterms:modified xsi:type="dcterms:W3CDTF">2024-06-13T08:40:43Z</dcterms:modified>
</cp:coreProperties>
</file>